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E3CE-787C-45AD-8996-D43D8FA723C3}" type="datetimeFigureOut">
              <a:rPr lang="uk-UA" smtClean="0"/>
              <a:t>07.12.2018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0B722-E470-4A1B-9AD0-472318C0398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028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E3CE-787C-45AD-8996-D43D8FA723C3}" type="datetimeFigureOut">
              <a:rPr lang="uk-UA" smtClean="0"/>
              <a:t>07.12.2018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0B722-E470-4A1B-9AD0-472318C0398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2123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E3CE-787C-45AD-8996-D43D8FA723C3}" type="datetimeFigureOut">
              <a:rPr lang="uk-UA" smtClean="0"/>
              <a:t>07.12.2018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0B722-E470-4A1B-9AD0-472318C0398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2076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E3CE-787C-45AD-8996-D43D8FA723C3}" type="datetimeFigureOut">
              <a:rPr lang="uk-UA" smtClean="0"/>
              <a:t>07.12.2018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0B722-E470-4A1B-9AD0-472318C0398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9231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E3CE-787C-45AD-8996-D43D8FA723C3}" type="datetimeFigureOut">
              <a:rPr lang="uk-UA" smtClean="0"/>
              <a:t>07.12.2018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0B722-E470-4A1B-9AD0-472318C0398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3964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E3CE-787C-45AD-8996-D43D8FA723C3}" type="datetimeFigureOut">
              <a:rPr lang="uk-UA" smtClean="0"/>
              <a:t>07.12.2018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0B722-E470-4A1B-9AD0-472318C0398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52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E3CE-787C-45AD-8996-D43D8FA723C3}" type="datetimeFigureOut">
              <a:rPr lang="uk-UA" smtClean="0"/>
              <a:t>07.12.2018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0B722-E470-4A1B-9AD0-472318C0398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75272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E3CE-787C-45AD-8996-D43D8FA723C3}" type="datetimeFigureOut">
              <a:rPr lang="uk-UA" smtClean="0"/>
              <a:t>07.12.2018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0B722-E470-4A1B-9AD0-472318C0398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33292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E3CE-787C-45AD-8996-D43D8FA723C3}" type="datetimeFigureOut">
              <a:rPr lang="uk-UA" smtClean="0"/>
              <a:t>07.12.2018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0B722-E470-4A1B-9AD0-472318C0398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7643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E3CE-787C-45AD-8996-D43D8FA723C3}" type="datetimeFigureOut">
              <a:rPr lang="uk-UA" smtClean="0"/>
              <a:t>07.12.2018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0B722-E470-4A1B-9AD0-472318C0398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9216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E3CE-787C-45AD-8996-D43D8FA723C3}" type="datetimeFigureOut">
              <a:rPr lang="uk-UA" smtClean="0"/>
              <a:t>07.12.2018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0B722-E470-4A1B-9AD0-472318C0398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2037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0E3CE-787C-45AD-8996-D43D8FA723C3}" type="datetimeFigureOut">
              <a:rPr lang="uk-UA" smtClean="0"/>
              <a:t>07.12.2018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0B722-E470-4A1B-9AD0-472318C0398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23146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AE75B-61AB-45ED-B4D2-37B57959D8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5973BD-458E-44FD-9015-7B0560ADB3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284437-5FC9-411C-9476-C9A26B0B22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2" y="0"/>
            <a:ext cx="91201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7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ПЛвЦ Рівне</dc:creator>
  <cp:lastModifiedBy>ПЛвЦ Рівне</cp:lastModifiedBy>
  <cp:revision>2</cp:revision>
  <dcterms:created xsi:type="dcterms:W3CDTF">2018-12-07T09:06:01Z</dcterms:created>
  <dcterms:modified xsi:type="dcterms:W3CDTF">2018-12-07T09:07:13Z</dcterms:modified>
</cp:coreProperties>
</file>